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9001125"/>
  <p:notesSz cx="6858000" cy="9144000"/>
  <p:defaultTextStyle>
    <a:defPPr>
      <a:defRPr lang="ja-JP"/>
    </a:defPPr>
    <a:lvl1pPr marL="0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1pPr>
    <a:lvl2pPr marL="565785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2pPr>
    <a:lvl3pPr marL="1131570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3pPr>
    <a:lvl4pPr marL="1697355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4pPr>
    <a:lvl5pPr marL="2263140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5pPr>
    <a:lvl6pPr marL="2828925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6pPr>
    <a:lvl7pPr marL="3394710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7pPr>
    <a:lvl8pPr marL="3960495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8pPr>
    <a:lvl9pPr marL="4526280" algn="l" defTabSz="1131570" rtl="0" eaLnBrk="1" latinLnBrk="0" hangingPunct="1">
      <a:defRPr kumimoji="1"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66FFFF"/>
    <a:srgbClr val="CCFFFF"/>
    <a:srgbClr val="66FF66"/>
    <a:srgbClr val="FFCC66"/>
    <a:srgbClr val="33CC33"/>
    <a:srgbClr val="CCFF66"/>
    <a:srgbClr val="FFCCCC"/>
    <a:srgbClr val="FF99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86" y="-90"/>
      </p:cViewPr>
      <p:guideLst>
        <p:guide orient="horz" pos="2835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0101" y="2796183"/>
            <a:ext cx="9181148" cy="192940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0203" y="5100637"/>
            <a:ext cx="7560945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31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7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63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28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94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6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97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06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50532" y="472977"/>
            <a:ext cx="2870983" cy="1008042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7579" y="472977"/>
            <a:ext cx="8432930" cy="1008042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2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3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3232" y="5784057"/>
            <a:ext cx="9181148" cy="1787723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53232" y="3815062"/>
            <a:ext cx="9181148" cy="1968995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578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3157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73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631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289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947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604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262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72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37580" y="2756596"/>
            <a:ext cx="5651956" cy="779680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69559" y="2756596"/>
            <a:ext cx="5651956" cy="779680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68" y="360462"/>
            <a:ext cx="9721215" cy="150018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0068" y="2014836"/>
            <a:ext cx="4772472" cy="839688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785" indent="0">
              <a:buNone/>
              <a:defRPr sz="2500" b="1"/>
            </a:lvl2pPr>
            <a:lvl3pPr marL="1131570" indent="0">
              <a:buNone/>
              <a:defRPr sz="2200" b="1"/>
            </a:lvl3pPr>
            <a:lvl4pPr marL="1697355" indent="0">
              <a:buNone/>
              <a:defRPr sz="2000" b="1"/>
            </a:lvl4pPr>
            <a:lvl5pPr marL="2263140" indent="0">
              <a:buNone/>
              <a:defRPr sz="2000" b="1"/>
            </a:lvl5pPr>
            <a:lvl6pPr marL="2828925" indent="0">
              <a:buNone/>
              <a:defRPr sz="2000" b="1"/>
            </a:lvl6pPr>
            <a:lvl7pPr marL="3394710" indent="0">
              <a:buNone/>
              <a:defRPr sz="2000" b="1"/>
            </a:lvl7pPr>
            <a:lvl8pPr marL="3960495" indent="0">
              <a:buNone/>
              <a:defRPr sz="2000" b="1"/>
            </a:lvl8pPr>
            <a:lvl9pPr marL="4526280" indent="0">
              <a:buNone/>
              <a:defRPr sz="20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0068" y="2854523"/>
            <a:ext cx="4772472" cy="518606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86936" y="2014836"/>
            <a:ext cx="4774347" cy="839688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5785" indent="0">
              <a:buNone/>
              <a:defRPr sz="2500" b="1"/>
            </a:lvl2pPr>
            <a:lvl3pPr marL="1131570" indent="0">
              <a:buNone/>
              <a:defRPr sz="2200" b="1"/>
            </a:lvl3pPr>
            <a:lvl4pPr marL="1697355" indent="0">
              <a:buNone/>
              <a:defRPr sz="2000" b="1"/>
            </a:lvl4pPr>
            <a:lvl5pPr marL="2263140" indent="0">
              <a:buNone/>
              <a:defRPr sz="2000" b="1"/>
            </a:lvl5pPr>
            <a:lvl6pPr marL="2828925" indent="0">
              <a:buNone/>
              <a:defRPr sz="2000" b="1"/>
            </a:lvl6pPr>
            <a:lvl7pPr marL="3394710" indent="0">
              <a:buNone/>
              <a:defRPr sz="2000" b="1"/>
            </a:lvl7pPr>
            <a:lvl8pPr marL="3960495" indent="0">
              <a:buNone/>
              <a:defRPr sz="2000" b="1"/>
            </a:lvl8pPr>
            <a:lvl9pPr marL="4526280" indent="0">
              <a:buNone/>
              <a:defRPr sz="20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86936" y="2854523"/>
            <a:ext cx="4774347" cy="518606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52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31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43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68" y="358378"/>
            <a:ext cx="3553570" cy="15251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23028" y="358379"/>
            <a:ext cx="6038255" cy="768221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40068" y="1883570"/>
            <a:ext cx="3553570" cy="6157020"/>
          </a:xfrm>
        </p:spPr>
        <p:txBody>
          <a:bodyPr/>
          <a:lstStyle>
            <a:lvl1pPr marL="0" indent="0">
              <a:buNone/>
              <a:defRPr sz="1700"/>
            </a:lvl1pPr>
            <a:lvl2pPr marL="565785" indent="0">
              <a:buNone/>
              <a:defRPr sz="1500"/>
            </a:lvl2pPr>
            <a:lvl3pPr marL="1131570" indent="0">
              <a:buNone/>
              <a:defRPr sz="1200"/>
            </a:lvl3pPr>
            <a:lvl4pPr marL="1697355" indent="0">
              <a:buNone/>
              <a:defRPr sz="1100"/>
            </a:lvl4pPr>
            <a:lvl5pPr marL="2263140" indent="0">
              <a:buNone/>
              <a:defRPr sz="1100"/>
            </a:lvl5pPr>
            <a:lvl6pPr marL="2828925" indent="0">
              <a:buNone/>
              <a:defRPr sz="1100"/>
            </a:lvl6pPr>
            <a:lvl7pPr marL="3394710" indent="0">
              <a:buNone/>
              <a:defRPr sz="1100"/>
            </a:lvl7pPr>
            <a:lvl8pPr marL="3960495" indent="0">
              <a:buNone/>
              <a:defRPr sz="1100"/>
            </a:lvl8pPr>
            <a:lvl9pPr marL="4526280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5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7140" y="6300787"/>
            <a:ext cx="6480810" cy="74384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117140" y="804267"/>
            <a:ext cx="6480810" cy="5400675"/>
          </a:xfrm>
        </p:spPr>
        <p:txBody>
          <a:bodyPr/>
          <a:lstStyle>
            <a:lvl1pPr marL="0" indent="0">
              <a:buNone/>
              <a:defRPr sz="4000"/>
            </a:lvl1pPr>
            <a:lvl2pPr marL="565785" indent="0">
              <a:buNone/>
              <a:defRPr sz="3500"/>
            </a:lvl2pPr>
            <a:lvl3pPr marL="1131570" indent="0">
              <a:buNone/>
              <a:defRPr sz="3000"/>
            </a:lvl3pPr>
            <a:lvl4pPr marL="1697355" indent="0">
              <a:buNone/>
              <a:defRPr sz="2500"/>
            </a:lvl4pPr>
            <a:lvl5pPr marL="2263140" indent="0">
              <a:buNone/>
              <a:defRPr sz="2500"/>
            </a:lvl5pPr>
            <a:lvl6pPr marL="2828925" indent="0">
              <a:buNone/>
              <a:defRPr sz="2500"/>
            </a:lvl6pPr>
            <a:lvl7pPr marL="3394710" indent="0">
              <a:buNone/>
              <a:defRPr sz="2500"/>
            </a:lvl7pPr>
            <a:lvl8pPr marL="3960495" indent="0">
              <a:buNone/>
              <a:defRPr sz="2500"/>
            </a:lvl8pPr>
            <a:lvl9pPr marL="4526280" indent="0">
              <a:buNone/>
              <a:defRPr sz="2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117140" y="7044631"/>
            <a:ext cx="6480810" cy="1056381"/>
          </a:xfrm>
        </p:spPr>
        <p:txBody>
          <a:bodyPr/>
          <a:lstStyle>
            <a:lvl1pPr marL="0" indent="0">
              <a:buNone/>
              <a:defRPr sz="1700"/>
            </a:lvl1pPr>
            <a:lvl2pPr marL="565785" indent="0">
              <a:buNone/>
              <a:defRPr sz="1500"/>
            </a:lvl2pPr>
            <a:lvl3pPr marL="1131570" indent="0">
              <a:buNone/>
              <a:defRPr sz="1200"/>
            </a:lvl3pPr>
            <a:lvl4pPr marL="1697355" indent="0">
              <a:buNone/>
              <a:defRPr sz="1100"/>
            </a:lvl4pPr>
            <a:lvl5pPr marL="2263140" indent="0">
              <a:buNone/>
              <a:defRPr sz="1100"/>
            </a:lvl5pPr>
            <a:lvl6pPr marL="2828925" indent="0">
              <a:buNone/>
              <a:defRPr sz="1100"/>
            </a:lvl6pPr>
            <a:lvl7pPr marL="3394710" indent="0">
              <a:buNone/>
              <a:defRPr sz="1100"/>
            </a:lvl7pPr>
            <a:lvl8pPr marL="3960495" indent="0">
              <a:buNone/>
              <a:defRPr sz="1100"/>
            </a:lvl8pPr>
            <a:lvl9pPr marL="4526280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18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40068" y="360462"/>
            <a:ext cx="9721215" cy="1500188"/>
          </a:xfrm>
          <a:prstGeom prst="rect">
            <a:avLst/>
          </a:prstGeom>
        </p:spPr>
        <p:txBody>
          <a:bodyPr vert="horz" lIns="113157" tIns="56579" rIns="113157" bIns="5657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0068" y="2100263"/>
            <a:ext cx="9721215" cy="5940326"/>
          </a:xfrm>
          <a:prstGeom prst="rect">
            <a:avLst/>
          </a:prstGeom>
        </p:spPr>
        <p:txBody>
          <a:bodyPr vert="horz" lIns="113157" tIns="56579" rIns="113157" bIns="5657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40068" y="8342710"/>
            <a:ext cx="2520315" cy="479227"/>
          </a:xfrm>
          <a:prstGeom prst="rect">
            <a:avLst/>
          </a:prstGeom>
        </p:spPr>
        <p:txBody>
          <a:bodyPr vert="horz" lIns="113157" tIns="56579" rIns="113157" bIns="56579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40392-7B15-47AE-BAFD-76CA433F65F9}" type="datetimeFigureOut">
              <a:rPr kumimoji="1" lang="ja-JP" altLang="en-US" smtClean="0"/>
              <a:t>2018/11/22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90461" y="8342710"/>
            <a:ext cx="3420428" cy="479227"/>
          </a:xfrm>
          <a:prstGeom prst="rect">
            <a:avLst/>
          </a:prstGeom>
        </p:spPr>
        <p:txBody>
          <a:bodyPr vert="horz" lIns="113157" tIns="56579" rIns="113157" bIns="56579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740968" y="8342710"/>
            <a:ext cx="2520315" cy="479227"/>
          </a:xfrm>
          <a:prstGeom prst="rect">
            <a:avLst/>
          </a:prstGeom>
        </p:spPr>
        <p:txBody>
          <a:bodyPr vert="horz" lIns="113157" tIns="56579" rIns="113157" bIns="56579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3115-E2BC-4405-8780-F076F14B9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89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31570" rtl="0" eaLnBrk="1" latinLnBrk="0" hangingPunct="1">
        <a:spcBef>
          <a:spcPct val="0"/>
        </a:spcBef>
        <a:buNone/>
        <a:defRPr kumimoji="1"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4339" indent="-424339" algn="l" defTabSz="1131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19401" indent="-353616" algn="l" defTabSz="1131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14463" indent="-282893" algn="l" defTabSz="1131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248" indent="-282893" algn="l" defTabSz="1131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6033" indent="-282893" algn="l" defTabSz="1131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11818" indent="-282893" algn="l" defTabSz="1131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77603" indent="-282893" algn="l" defTabSz="1131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43388" indent="-282893" algn="l" defTabSz="1131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09173" indent="-282893" algn="l" defTabSz="1131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31570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7355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4710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60495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26280" algn="l" defTabSz="1131570" rtl="0" eaLnBrk="1" latinLnBrk="0" hangingPunct="1"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10801350" cy="468114"/>
          </a:xfrm>
          <a:solidFill>
            <a:schemeClr val="bg1"/>
          </a:solidFill>
          <a:scene3d>
            <a:camera prst="orthographicFront"/>
            <a:lightRig rig="threePt" dir="t"/>
          </a:scene3d>
          <a:sp3d extrusionH="76200" prstMaterial="dkEdge">
            <a:bevelT w="165100" prst="coolSlant"/>
            <a:bevelB w="165100" prst="coolSlant"/>
            <a:extrusionClr>
              <a:schemeClr val="bg1">
                <a:lumMod val="85000"/>
              </a:schemeClr>
            </a:extrusionClr>
          </a:sp3d>
        </p:spPr>
        <p:txBody>
          <a:bodyPr>
            <a:noAutofit/>
          </a:bodyPr>
          <a:lstStyle/>
          <a:p>
            <a:pPr>
              <a:tabLst>
                <a:tab pos="536575" algn="l"/>
              </a:tabLst>
            </a:pPr>
            <a:r>
              <a:rPr lang="ja-JP" altLang="ja-JP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オープンデータアプリコンテスト</a:t>
            </a:r>
            <a:r>
              <a:rPr lang="en-US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企画書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ja-JP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表紙</a:t>
            </a: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656838"/>
              </p:ext>
            </p:extLst>
          </p:nvPr>
        </p:nvGraphicFramePr>
        <p:xfrm>
          <a:off x="0" y="396106"/>
          <a:ext cx="10801350" cy="8638296"/>
        </p:xfrm>
        <a:graphic>
          <a:graphicData uri="http://schemas.openxmlformats.org/drawingml/2006/table">
            <a:tbl>
              <a:tblPr>
                <a:solidFill>
                  <a:srgbClr val="FFFF99"/>
                </a:solidFill>
                <a:tableStyleId>{5C22544A-7EE6-4342-B048-85BDC9FD1C3A}</a:tableStyleId>
              </a:tblPr>
              <a:tblGrid>
                <a:gridCol w="3237823"/>
                <a:gridCol w="643645"/>
                <a:gridCol w="454884"/>
                <a:gridCol w="805588"/>
                <a:gridCol w="649767"/>
                <a:gridCol w="140347"/>
                <a:gridCol w="337744"/>
                <a:gridCol w="822671"/>
                <a:gridCol w="1256348"/>
                <a:gridCol w="292941"/>
                <a:gridCol w="2159592"/>
              </a:tblGrid>
              <a:tr h="180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</a:p>
                  </a:txBody>
                  <a:tcPr marL="47773" marR="4777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申請者記載欄</a:t>
                      </a:r>
                    </a:p>
                  </a:txBody>
                  <a:tcPr marL="47773" marR="47773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2444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応募者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氏名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428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作品名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324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作品の種類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該当欄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の□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を■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に変更してください。）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Android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スマートフォンアプリ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iOS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スマートフォンアプリ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82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作品公開先</a:t>
                      </a:r>
                      <a:r>
                        <a:rPr lang="en-US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0354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作品の概要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en-US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300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字程度、文字のみの入力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endParaRPr lang="en-US" altLang="ja-JP" sz="14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スクリーンショット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等を使用する場合は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endParaRPr lang="en-US" altLang="ja-JP" sz="14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別途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「企画書」に掲載してください。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5737">
                <a:tc rowSpan="1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使用しているオープンデータ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（行が不足する場合には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endParaRPr lang="en-US" altLang="ja-JP" sz="14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適宜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、行を追加してください）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2"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東京都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又は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自治体・</a:t>
                      </a:r>
                      <a:endParaRPr lang="en-US" altLang="ja-JP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参加</a:t>
                      </a: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自治体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1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61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28566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3326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23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/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515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/>
                </a:tc>
                <a:tc gridSpan="4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0689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3441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8985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その他の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名称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08039">
                <a:tc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b="0" kern="100" dirty="0"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URL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293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参考にしたアイデアソンの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アイデア</a:t>
                      </a:r>
                      <a:endParaRPr lang="en-US" altLang="ja-JP" sz="14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（タイトル・アイデアのどこ</a:t>
                      </a: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をどう</a:t>
                      </a: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活用したか）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タイトル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Times New Roman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活用方法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60040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応募作品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の他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コンテストへの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応募歴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</a:t>
                      </a: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欄の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を■に変更の</a:t>
                      </a: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</a:t>
                      </a:r>
                      <a:endParaRPr lang="en-US" altLang="ja-JP" sz="14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必要部</a:t>
                      </a: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に入力してください）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本コンテストが初めての応募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185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応募歴</a:t>
                      </a:r>
                      <a:r>
                        <a:rPr 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あり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コンテスト名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380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入賞歴等</a:t>
                      </a:r>
                    </a:p>
                  </a:txBody>
                  <a:tcPr marL="47773" marR="47773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773" marR="47773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7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178</Words>
  <Application>Microsoft Office PowerPoint</Application>
  <PresentationFormat>ユーザー設定</PresentationFormat>
  <Paragraphs>80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東京都オープンデータアプリコンテスト2018　企画書（表紙）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14</cp:revision>
  <dcterms:created xsi:type="dcterms:W3CDTF">2017-12-14T13:52:27Z</dcterms:created>
  <dcterms:modified xsi:type="dcterms:W3CDTF">2018-11-21T23:21:12Z</dcterms:modified>
</cp:coreProperties>
</file>